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86" r:id="rId3"/>
    <p:sldId id="263" r:id="rId4"/>
    <p:sldId id="264" r:id="rId5"/>
    <p:sldId id="287" r:id="rId6"/>
    <p:sldId id="29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4854" y="1133523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十字架為我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the cross for me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6448" y="404037"/>
            <a:ext cx="7394759" cy="604992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各各他的十字架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ok-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sip-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ji-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主受釘是為着我</a:t>
            </a:r>
            <a:r>
              <a:rPr lang="en-US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siu-teng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goa!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618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5969" y="1171431"/>
            <a:ext cx="7820062" cy="50504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祂丟棄天堂榮華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pang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-tong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eng-hoa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受慘死艱苦何大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Siu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chham-si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kan-kho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joa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toa,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6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9167" y="0"/>
            <a:ext cx="7793666" cy="643269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祂流血贖我罪過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choe-koa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拯救我出死入活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Chin-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01750"/>
            <a:ext cx="8389089" cy="615625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各各他的十字架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ji-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真是為我為我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hin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goa,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啊十字架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Ah!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Sip-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ji-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388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839971"/>
            <a:ext cx="8165805" cy="601802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啊十字架</a:t>
            </a:r>
            <a:endParaRPr lang="en-US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Ah!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Sip-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ji-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各各他的十字架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Kok-kok-tha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sip-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ji-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真是為我為我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chin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goa,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goa!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104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1802</TotalTime>
  <Words>186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DFKai-SB</vt:lpstr>
      <vt:lpstr>Arial</vt:lpstr>
      <vt:lpstr>Candara</vt:lpstr>
      <vt:lpstr>Tw Cen MT</vt:lpstr>
      <vt:lpstr>Circuit</vt:lpstr>
      <vt:lpstr>十字架為我 the cross for 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219</cp:revision>
  <dcterms:created xsi:type="dcterms:W3CDTF">2020-01-10T06:25:13Z</dcterms:created>
  <dcterms:modified xsi:type="dcterms:W3CDTF">2021-09-28T07:50:55Z</dcterms:modified>
</cp:coreProperties>
</file>